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0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486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8/18/2023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8/18/2023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8/18/2023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8/18/2023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8/18/2023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8/18/2023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2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9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2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圖（空白版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）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437437" y="3715288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latin typeface="+mn-ea"/>
              </a:rPr>
              <a:t>角度</a:t>
            </a:r>
          </a:p>
        </p:txBody>
      </p:sp>
      <p:sp>
        <p:nvSpPr>
          <p:cNvPr id="61" name="矩形 60"/>
          <p:cNvSpPr/>
          <p:nvPr/>
        </p:nvSpPr>
        <p:spPr>
          <a:xfrm>
            <a:off x="5681297" y="1896152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latin typeface="+mn-ea"/>
              </a:rPr>
              <a:t>角度</a:t>
            </a:r>
          </a:p>
        </p:txBody>
      </p:sp>
      <p:sp>
        <p:nvSpPr>
          <p:cNvPr id="62" name="矩形 61"/>
          <p:cNvSpPr/>
          <p:nvPr/>
        </p:nvSpPr>
        <p:spPr>
          <a:xfrm>
            <a:off x="8050255" y="3587631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latin typeface="+mn-ea"/>
              </a:rPr>
              <a:t>角度</a:t>
            </a:r>
          </a:p>
        </p:txBody>
      </p:sp>
      <p:sp>
        <p:nvSpPr>
          <p:cNvPr id="63" name="矩形 62"/>
          <p:cNvSpPr/>
          <p:nvPr/>
        </p:nvSpPr>
        <p:spPr>
          <a:xfrm>
            <a:off x="5764148" y="5461495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latin typeface="+mn-ea"/>
              </a:rPr>
              <a:t>角度</a:t>
            </a:r>
          </a:p>
        </p:txBody>
      </p:sp>
      <p:sp>
        <p:nvSpPr>
          <p:cNvPr id="64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5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6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7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8" name="圓角矩形 67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矩形 68"/>
          <p:cNvSpPr/>
          <p:nvPr/>
        </p:nvSpPr>
        <p:spPr>
          <a:xfrm>
            <a:off x="4955997" y="3641424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latin typeface="+mn-ea"/>
              </a:rPr>
              <a:t>描述的</a:t>
            </a:r>
            <a:r>
              <a:rPr lang="zh-TW" altLang="en-US" sz="1200" b="1" dirty="0" smtClean="0">
                <a:latin typeface="+mn-ea"/>
              </a:rPr>
              <a:t>主題</a:t>
            </a:r>
            <a:endParaRPr lang="en-HK" altLang="zh-TW" sz="1200" b="1" dirty="0" smtClean="0">
              <a:latin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496721" y="1793209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latin typeface="+mn-ea"/>
              </a:rPr>
              <a:t>重點</a:t>
            </a:r>
            <a:endParaRPr lang="zh-TW" altLang="en-US" sz="1200" b="1" dirty="0">
              <a:latin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8919498" y="3400050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latin typeface="+mn-ea"/>
              </a:rPr>
              <a:t>重點</a:t>
            </a:r>
            <a:endParaRPr lang="zh-TW" altLang="en-US" sz="1200" b="1" dirty="0">
              <a:latin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64291" y="3522372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latin typeface="+mn-ea"/>
              </a:rPr>
              <a:t>重點</a:t>
            </a:r>
            <a:endParaRPr lang="zh-TW" altLang="en-US" sz="1200" b="1" dirty="0">
              <a:latin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607940" y="514026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 smtClean="0">
                <a:latin typeface="+mn-ea"/>
              </a:rPr>
              <a:t>重點</a:t>
            </a:r>
            <a:endParaRPr lang="zh-TW" altLang="en-US" sz="1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6100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14058</TotalTime>
  <Words>29</Words>
  <Application>Microsoft Office PowerPoint</Application>
  <PresentationFormat>寬螢幕</PresentationFormat>
  <Paragraphs>19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581</cp:revision>
  <dcterms:created xsi:type="dcterms:W3CDTF">2022-06-23T09:13:07Z</dcterms:created>
  <dcterms:modified xsi:type="dcterms:W3CDTF">2023-08-18T07:43:03Z</dcterms:modified>
</cp:coreProperties>
</file>